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8"/>
  </p:notesMasterIdLst>
  <p:handoutMasterIdLst>
    <p:handoutMasterId r:id="rId29"/>
  </p:handoutMasterIdLst>
  <p:sldIdLst>
    <p:sldId id="260" r:id="rId2"/>
    <p:sldId id="324" r:id="rId3"/>
    <p:sldId id="325" r:id="rId4"/>
    <p:sldId id="296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23" r:id="rId18"/>
    <p:sldId id="315" r:id="rId19"/>
    <p:sldId id="316" r:id="rId20"/>
    <p:sldId id="317" r:id="rId21"/>
    <p:sldId id="318" r:id="rId22"/>
    <p:sldId id="320" r:id="rId23"/>
    <p:sldId id="321" r:id="rId24"/>
    <p:sldId id="322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1D1BA-2746-4284-91B8-784D2CDC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F51878F-5F69-4AD6-A491-D9221028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706"/>
            <a:ext cx="12192000" cy="51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4B343-547F-4C70-A058-43EDDFE3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E2A9622F-0DBC-4F71-9E50-951F02CAC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8" y="0"/>
            <a:ext cx="10963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86FC3A-F79B-435C-8226-455CCD56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CA53A-670B-4362-A5F2-BF825B51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37"/>
            <a:ext cx="12192000" cy="64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6102-BF42-472B-B157-41A75E9E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2E2A57E-8DA0-45DA-8B50-80405054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74"/>
            <a:ext cx="12192000" cy="67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01EAB-E05A-4A20-A4AC-3FC5BE2C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DC1C761-8CD9-4424-9D36-F8789AF8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163"/>
            <a:ext cx="12192000" cy="57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B5C07-934B-48C3-9368-95F06FE7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CFDE7E17-4DB9-4494-9FCA-B9659BBC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78"/>
            <a:ext cx="12192000" cy="6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99283-B75F-4005-B944-F2C8E8AC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0E5A9-04E6-4803-AA14-AAFB5A3C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22"/>
            <a:ext cx="12192000" cy="58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99283-B75F-4005-B944-F2C8E8AC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B0289C8-6AD7-413F-88A4-94846C77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73"/>
            <a:ext cx="12192000" cy="63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4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1A1C7-008B-45F8-AB45-A0F97D57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0A3B035-DD16-475A-AF2E-A240B70C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547"/>
            <a:ext cx="12192000" cy="64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8B331-C803-439D-A1E7-B457F56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8ECC558-8D45-44A9-8B6B-6ED4286E8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93"/>
            <a:ext cx="12192000" cy="64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B08A8-E346-4DA4-91DB-CA748B36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710FFE1F-470E-4556-A9C0-4C7F9EE5B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7" y="736793"/>
            <a:ext cx="10418110" cy="55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A2CB-654E-4835-81B0-2B629EF3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FCB5053-5860-4611-8D29-BBBD7FDD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139"/>
            <a:ext cx="12192000" cy="6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37AFF-AD3E-4399-876F-B459E4AB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D251F14B-FE34-43A0-B83D-3EAC279C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361"/>
            <a:ext cx="12192000" cy="51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A5E0B-BCA9-45D6-AB45-20E14192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67D6FEE-47A0-4896-8DD1-FE6270837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672"/>
            <a:ext cx="12192000" cy="62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D80B5-9626-4E32-B21C-5F4A174F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CFAEDCD-5115-41F8-BA1B-BD3CB4DA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13"/>
            <a:ext cx="12192000" cy="6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B785C5-7814-484F-BC9B-1190D223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60A4A3E0-C3AD-4F11-A20F-6EB73FF2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103"/>
            <a:ext cx="12192000" cy="50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22280-28B9-4E56-8477-DF6C1659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20BDA11-FA36-4CBA-8051-8F1CB378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7" y="0"/>
            <a:ext cx="1108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D31F4-D645-4847-B42F-8554E104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B73618-A873-4104-8F8F-69D9608D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0" y="0"/>
            <a:ext cx="1090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6199-A4CD-4154-A447-D88376FA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1F2BAC11-2544-4996-B9BC-AADECA46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61" y="0"/>
            <a:ext cx="952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ED79D-5C75-4138-904D-EC77CEB6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585AD37-8413-46C3-9B5B-8170DEB2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809"/>
            <a:ext cx="12192000" cy="63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D5C26-D74C-4BBD-9AF4-F25680E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9946D442-E3BE-4EE6-B601-59858138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7" y="0"/>
            <a:ext cx="1089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7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AF373-E287-4DB2-89CD-33186A57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47DFA83-9A23-41AF-8D0A-BC9CD402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93" y="0"/>
            <a:ext cx="1106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F4D4B-D389-45D7-BA6F-FAB4E4B6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46D56EFA-7DC7-42EC-AC5E-158DCE18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" y="0"/>
            <a:ext cx="1203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B3894-1DFE-4DAD-A46E-88EE9CCB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F027F1DB-7CDB-4BC2-B614-BB44EA3F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13"/>
            <a:ext cx="12192000" cy="64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65BF7-AEA7-4C40-987F-95E35F7D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B7B58C7-EC98-42B4-A82D-AEDE35D27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33"/>
            <a:ext cx="12192000" cy="63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6923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31</Words>
  <Application>Microsoft Office PowerPoint</Application>
  <PresentationFormat>Widescreen</PresentationFormat>
  <Paragraphs>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Naïve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84</cp:revision>
  <dcterms:created xsi:type="dcterms:W3CDTF">2019-11-01T05:22:45Z</dcterms:created>
  <dcterms:modified xsi:type="dcterms:W3CDTF">2023-06-12T14:35:36Z</dcterms:modified>
</cp:coreProperties>
</file>